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2" r:id="rId2"/>
    <p:sldId id="428" r:id="rId3"/>
    <p:sldId id="387" r:id="rId4"/>
    <p:sldId id="260" r:id="rId5"/>
    <p:sldId id="353" r:id="rId6"/>
    <p:sldId id="305" r:id="rId7"/>
    <p:sldId id="434" r:id="rId8"/>
    <p:sldId id="448" r:id="rId9"/>
    <p:sldId id="435" r:id="rId10"/>
    <p:sldId id="433" r:id="rId11"/>
    <p:sldId id="436" r:id="rId12"/>
    <p:sldId id="443" r:id="rId13"/>
    <p:sldId id="432" r:id="rId14"/>
    <p:sldId id="444" r:id="rId15"/>
    <p:sldId id="437" r:id="rId16"/>
    <p:sldId id="438" r:id="rId17"/>
    <p:sldId id="439" r:id="rId18"/>
    <p:sldId id="442" r:id="rId19"/>
    <p:sldId id="440" r:id="rId20"/>
    <p:sldId id="441" r:id="rId21"/>
    <p:sldId id="414" r:id="rId22"/>
    <p:sldId id="426" r:id="rId23"/>
    <p:sldId id="424" r:id="rId24"/>
    <p:sldId id="423" r:id="rId25"/>
    <p:sldId id="447" r:id="rId26"/>
    <p:sldId id="429" r:id="rId27"/>
    <p:sldId id="430" r:id="rId28"/>
    <p:sldId id="328" r:id="rId29"/>
    <p:sldId id="431" r:id="rId30"/>
    <p:sldId id="267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6EE29-1A90-1146-96FE-FD5979F1AFC2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35FC3-32BC-8944-9A93-91001972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1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1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Switch/case is considered an antipattern. Use a robust object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35FC3-32BC-8944-9A93-91001972B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0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FCFF5-268C-450A-90CA-A9303B6908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6111-0DD0-A649-B175-0A587936D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68248-0D13-4E44-85BD-5DC72526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2126-B2ED-FD4E-998D-F1C3F701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454-980A-1648-A618-DD632B09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B79D3-ADA7-AF41-B539-FA750F1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29A9-A6BA-A04E-B795-D3A7A9E3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69CD-016E-E141-A822-51BA5DC70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BA74-34F8-A643-885D-AC8A1C5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FD8D-9A2F-864A-B70D-3053379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FE312-791F-CB4F-B0A3-83FE86A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3493E-6CB0-F64F-A4C7-59050567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0D027-B634-0E47-BDC7-6233A824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91E-479F-D743-88BE-9AEA3E39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0D22-C2D7-7149-AE7F-B1489024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03F8-FCFA-E444-A660-57DFF2FC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1-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43543" y="2514600"/>
            <a:ext cx="12192000" cy="4343400"/>
          </a:xfrm>
          <a:prstGeom prst="rect">
            <a:avLst/>
          </a:prstGeom>
        </p:spPr>
      </p:pic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6458" y="2209803"/>
            <a:ext cx="11046177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rgbClr val="0099CC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Course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5" y="3657600"/>
            <a:ext cx="10507873" cy="4460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 Topic 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38600"/>
            <a:ext cx="7891289" cy="2839093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812805" y="3505200"/>
            <a:ext cx="1050787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79401"/>
            <a:ext cx="3242733" cy="91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819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3_Terminal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Terminal Objective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5_Key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 baseline="0">
                <a:solidFill>
                  <a:schemeClr val="bg2"/>
                </a:solidFill>
              </a:defRPr>
            </a:lvl1pPr>
            <a:lvl2pPr marL="304792" indent="-302676">
              <a:buClr>
                <a:schemeClr val="accent2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accent2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70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997174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1-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3124200"/>
            <a:ext cx="12177485" cy="0"/>
          </a:xfrm>
          <a:prstGeom prst="line">
            <a:avLst/>
          </a:prstGeom>
          <a:ln w="13017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19403"/>
            <a:ext cx="1217748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67" b="1" baseline="0">
                <a:solidFill>
                  <a:schemeClr val="tx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-3208421" y="1371600"/>
            <a:ext cx="15400421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99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>
          <a:xfrm>
            <a:off x="0" y="2518348"/>
            <a:ext cx="121920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7605" y="800325"/>
            <a:ext cx="4821529" cy="6072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"/>
          <a:stretch/>
        </p:blipFill>
        <p:spPr>
          <a:xfrm>
            <a:off x="4286201" y="4018908"/>
            <a:ext cx="7891289" cy="283909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8199" y="1598705"/>
            <a:ext cx="4845051" cy="19240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609585" indent="0">
              <a:buNone/>
              <a:defRPr>
                <a:solidFill>
                  <a:srgbClr val="141414"/>
                </a:solidFill>
              </a:defRPr>
            </a:lvl2pPr>
            <a:lvl3pPr marL="1219170" indent="0">
              <a:buNone/>
              <a:defRPr>
                <a:solidFill>
                  <a:srgbClr val="141414"/>
                </a:solidFill>
              </a:defRPr>
            </a:lvl3pPr>
            <a:lvl4pPr marL="1828754" indent="0">
              <a:buNone/>
              <a:defRPr>
                <a:solidFill>
                  <a:srgbClr val="141414"/>
                </a:solidFill>
              </a:defRPr>
            </a:lvl4pPr>
            <a:lvl5pPr marL="2438339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ID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4_Recap or Re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Recap or Review – use any color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163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3_Ask Question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Ask learner-centered questions - any color slide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4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8740-2DAE-3842-AE5E-80D205F8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E6E6-160D-E141-AE83-BFC44DE0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3AE2-6743-774B-8FD0-41F4C5F7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6C6D5-CDEC-A444-9C78-2C1E39F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6-44A2-804C-9CFA-002CA30E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82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2_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785" y="330261"/>
            <a:ext cx="11186220" cy="607259"/>
          </a:xfrm>
          <a:prstGeom prst="rect">
            <a:avLst/>
          </a:prstGeom>
        </p:spPr>
        <p:txBody>
          <a:bodyPr/>
          <a:lstStyle>
            <a:lvl1pPr>
              <a:defRPr sz="2667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– Black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000" y="1137831"/>
            <a:ext cx="11176000" cy="4622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733">
                <a:solidFill>
                  <a:schemeClr val="bg2"/>
                </a:solidFill>
              </a:defRPr>
            </a:lvl1pPr>
            <a:lvl2pPr marL="304792" indent="-302676">
              <a:buClr>
                <a:schemeClr val="bg1"/>
              </a:buClr>
              <a:buFont typeface="Arial"/>
              <a:buChar char="•"/>
              <a:defRPr sz="3200">
                <a:solidFill>
                  <a:schemeClr val="bg2"/>
                </a:solidFill>
              </a:defRPr>
            </a:lvl2pPr>
            <a:lvl3pPr marL="383108" indent="-222245">
              <a:buClr>
                <a:schemeClr val="bg1"/>
              </a:buClr>
              <a:buFont typeface="Arial"/>
              <a:buChar char="•"/>
              <a:defRPr sz="2667">
                <a:solidFill>
                  <a:schemeClr val="bg2"/>
                </a:solidFill>
              </a:defRPr>
            </a:lvl3pPr>
            <a:lvl4pPr marL="524920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4pPr>
            <a:lvl5pPr marL="683667" indent="-234945">
              <a:buClr>
                <a:schemeClr val="bg1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A42-0E98-4744-B505-D36A8595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1ABC-EB2A-6443-A7D9-6FDC19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7416-A84B-004F-8026-B5B803A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9F3-1CB2-D141-8923-2DF23CF4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F08A-E327-B740-97F2-E53D0EA6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5C3-CB18-9444-8F80-F9D33707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70E-53F3-594F-B1F2-4BC4520A4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B3D51-9C37-7645-9179-1AE520884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0EB2-5E2E-B841-BA5F-1FEEB292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9F1A-0B8F-B147-B3EC-FB41903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01A1-1877-7F4E-A69C-6304DCF9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696E-4C73-7A45-8730-8D56FA81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9E6-7813-E048-BCD1-DD3F4C12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71681-F5E9-964F-A75A-E426753F1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1653F-E1BA-B449-B388-94BA9BE1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FF708-AB38-9145-BFD9-729E2BD25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543E-C0B6-9640-BB96-4D138C57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FEBDD-87AA-614C-9BE6-7E54327D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10865-C8B0-BF4F-86E2-F2D07E4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52AC-EF0A-AF49-AFEB-56FBD73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5D637-B7EA-E742-8F8C-E3842226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F44-EEE1-224D-B64F-F43E69F4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D4186-8553-C244-88AC-3B22C33D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A2EE5-6E02-E04F-9D90-955CCC31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EB2F4-2501-3C42-A695-649CC590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189-DF98-614A-A25F-D7E4552F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F74-19E6-C14D-B8BB-BC1E2C0F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AB5F-F801-594C-AC97-FF5F2BE3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E1DF5-74B8-B44E-803C-90B6663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D4CD-5708-2E4A-BDD3-70C63273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9788B-BBD0-504F-AC6E-34718FAB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EF3E8-9560-ED4F-BCBC-7FF0B644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CDB8-1781-DA4C-878D-9775EFC7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EBC6-D084-594E-9400-18F06EF59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DC4C-2571-0D44-B7AC-5DB2C91B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5E2B1-1172-634E-84BE-4F79AD5D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FDFE7-2750-7049-A654-5A61E022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FCEC6-0755-D646-B9A4-9AE2C8F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2C3F"/>
            </a:gs>
            <a:gs pos="100000">
              <a:srgbClr val="0A0D1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3440B-5A16-A540-A73B-E2843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3492B-B937-5544-B7BE-F549DEEE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97543-4697-1848-B9DB-4347805E7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8553D-62A4-B94A-B303-E17560B8993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E7059-0CB6-4C4B-A8AB-AC448C5F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90A7-E062-1742-85F0-5B0DC06F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83873-0113-8245-97F4-C750E410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redux.js.org/basics/actions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redux.js.org/basics/action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hyperlink" Target="https://redux.js.org/basics/actions#action-creato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medium.com/@rossbulat/testing-in-react-with-jest-and-enzyme-an-introduction-99ce047dfcf8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edux-actions.js.org/introduction/tutorial" TargetMode="Externa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javascript.info/currying-partials" TargetMode="External"/><Relationship Id="rId4" Type="http://schemas.openxmlformats.org/officeDocument/2006/relationships/hyperlink" Target="https://blog.benestudio.co/5-ways-to-connect-redux-actions-3f56af4009c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newline.co/fullstack-react/p/intro-to-flux-and-redux/" TargetMode="External"/><Relationship Id="rId4" Type="http://schemas.openxmlformats.org/officeDocument/2006/relationships/hyperlink" Target="https://medium.com/@rossbulat/testing-in-react-with-jest-and-enzyme-an-introduction-99ce047dfcf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ossbulat/testing-in-react-with-jest-and-enzyme-an-introduction-99ce047dfcf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hyperlink" Target="https://www.newline.co/fullstack-react/p/intro-to-flux-and-redux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616458" y="2209803"/>
            <a:ext cx="11046177" cy="748988"/>
          </a:xfrm>
        </p:spPr>
        <p:txBody>
          <a:bodyPr/>
          <a:lstStyle/>
          <a:p>
            <a:r>
              <a:rPr lang="en-US" dirty="0"/>
              <a:t>Flux and Redux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914401" y="4038600"/>
            <a:ext cx="3860796" cy="2108200"/>
          </a:xfrm>
        </p:spPr>
        <p:txBody>
          <a:bodyPr>
            <a:normAutofit/>
          </a:bodyPr>
          <a:lstStyle/>
          <a:p>
            <a:pPr algn="l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Jason Monroe - 688776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92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Object with a type attribute that is typically a string and other attributes made up of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 a verb along with a payload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D2B20-9308-3B43-955C-7439A236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918" y="3095298"/>
            <a:ext cx="4895079" cy="2913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4617456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7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 Reducer?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function that receives the </a:t>
            </a:r>
            <a:r>
              <a:rPr lang="en-US" sz="2400" dirty="0" err="1">
                <a:solidFill>
                  <a:schemeClr val="bg1"/>
                </a:solidFill>
              </a:rPr>
              <a:t>previousState</a:t>
            </a:r>
            <a:r>
              <a:rPr lang="en-US" sz="2400" dirty="0">
                <a:solidFill>
                  <a:schemeClr val="bg1"/>
                </a:solidFill>
              </a:rPr>
              <a:t> and an action and then outputs the new 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Contains logic on how to update the state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1960318" y="6250193"/>
            <a:ext cx="34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02FCA-BD06-AA4D-8970-4C5D05AA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3978567"/>
            <a:ext cx="41529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FA1B6-5B6E-2944-B2B4-AAA11FCA9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48" y="2412772"/>
            <a:ext cx="4202533" cy="4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an Action Creator?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9385" y="1200300"/>
            <a:ext cx="11180064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method that returns the appropriate action object.  Abstracts Action object out of program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Makes them portable and testable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66CB6-61BC-B44C-91D2-8273E7675886}"/>
              </a:ext>
            </a:extLst>
          </p:cNvPr>
          <p:cNvSpPr txBox="1"/>
          <p:nvPr/>
        </p:nvSpPr>
        <p:spPr>
          <a:xfrm>
            <a:off x="3537184" y="6261344"/>
            <a:ext cx="518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https://redux.js.org/basics/actions#action-creators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A6B41-E02A-CB46-A242-BCD37869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42" y="3318779"/>
            <a:ext cx="3902926" cy="24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the 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4217-B47C-E841-BB69-0916083A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67" y="1523052"/>
            <a:ext cx="85979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FC97D-75F9-4E40-B540-20F4E56A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67" y="3966375"/>
            <a:ext cx="4076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32B62-8DD4-914B-BFD7-FD3CF526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7" y="5480430"/>
            <a:ext cx="6464300" cy="5715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A0A080-1410-1F4B-BC66-8953F294D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044" y="4282668"/>
            <a:ext cx="4413405" cy="1413939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sz="2400" dirty="0"/>
              <a:t>Creating the store with two different overloads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406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Dispatching an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623F3-6D0A-A94C-8CAB-F8853F15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4" y="1425803"/>
            <a:ext cx="41148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AEC1F-1CD5-4040-822B-0D3B0748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1" y="1469346"/>
            <a:ext cx="6527490" cy="50552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494ED-A2BC-D94A-83FF-2956A4A79C74}"/>
              </a:ext>
            </a:extLst>
          </p:cNvPr>
          <p:cNvSpPr txBox="1">
            <a:spLocks/>
          </p:cNvSpPr>
          <p:nvPr/>
        </p:nvSpPr>
        <p:spPr>
          <a:xfrm>
            <a:off x="539385" y="2616505"/>
            <a:ext cx="4434059" cy="26021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 a call to an action creator method, passing it the action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Pass that call as the argument to </a:t>
            </a:r>
            <a:r>
              <a:rPr lang="en-US" sz="2400" dirty="0" err="1">
                <a:solidFill>
                  <a:schemeClr val="bg1"/>
                </a:solidFill>
              </a:rPr>
              <a:t>store.dispatch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9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and React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2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pPr algn="ctr"/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A7B94-261E-9F43-B0C0-F9CF8E9F702D}"/>
              </a:ext>
            </a:extLst>
          </p:cNvPr>
          <p:cNvSpPr txBox="1"/>
          <p:nvPr/>
        </p:nvSpPr>
        <p:spPr>
          <a:xfrm>
            <a:off x="1985643" y="2035894"/>
            <a:ext cx="8287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Yarn add 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react-redux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react-redux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Yarn add redux-actions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npm</a:t>
            </a:r>
            <a:r>
              <a:rPr lang="en-US" sz="2800" dirty="0">
                <a:solidFill>
                  <a:schemeClr val="bg1"/>
                </a:solidFill>
              </a:rPr>
              <a:t> install redux-actions</a:t>
            </a:r>
          </a:p>
        </p:txBody>
      </p:sp>
    </p:spTree>
    <p:extLst>
      <p:ext uri="{BB962C8B-B14F-4D97-AF65-F5344CB8AC3E}">
        <p14:creationId xmlns:p14="http://schemas.microsoft.com/office/powerpoint/2010/main" val="1216289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04" y="12953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28" y="867645"/>
            <a:ext cx="4119566" cy="593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4C01B-1E82-3E4C-AE14-1A8481CA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66" y="926368"/>
            <a:ext cx="4269084" cy="5931632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41227AE0-15E3-9649-AC0C-E08E451E7928}"/>
              </a:ext>
            </a:extLst>
          </p:cNvPr>
          <p:cNvSpPr/>
          <p:nvPr/>
        </p:nvSpPr>
        <p:spPr>
          <a:xfrm>
            <a:off x="1884317" y="2489942"/>
            <a:ext cx="3200400" cy="31780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6169-78B7-6442-8864-6C4DE7D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84" y="319109"/>
            <a:ext cx="11186220" cy="60725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Actions and Reducers using Redux-Actions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84384-E2C4-734D-A0C8-85104DDF92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84" y="5424616"/>
            <a:ext cx="7058870" cy="11407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https://redux-actions.js.org/introduction/tutorial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9EA-3FCF-ED40-89CB-C6831181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548" y="1005265"/>
            <a:ext cx="4064771" cy="585273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85048A-E866-7E4F-BD48-83DD119CC7F2}"/>
              </a:ext>
            </a:extLst>
          </p:cNvPr>
          <p:cNvSpPr txBox="1">
            <a:spLocks/>
          </p:cNvSpPr>
          <p:nvPr/>
        </p:nvSpPr>
        <p:spPr>
          <a:xfrm>
            <a:off x="1069133" y="1391052"/>
            <a:ext cx="4413405" cy="437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04792" indent="-30267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383108" indent="-2222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6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24920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3667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Arial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Single object with action creators and reducers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Action creators can be called by accessing the appropriate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Reducer property bundles reducers as a single object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71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090210-2EF9-D345-B709-DEB1CE00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8192"/>
            <a:ext cx="8076956" cy="601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Creating Store and Providing to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17082" y="1243867"/>
            <a:ext cx="4413405" cy="1769262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Do this in </a:t>
            </a:r>
            <a:r>
              <a:rPr lang="en-US" sz="2400" dirty="0" err="1"/>
              <a:t>index.js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Provider tag wraps &lt;App /&gt; and makes store available to entire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6E2C0F-2529-E142-A0B6-9D570A692334}"/>
              </a:ext>
            </a:extLst>
          </p:cNvPr>
          <p:cNvCxnSpPr>
            <a:cxnSpLocks/>
          </p:cNvCxnSpPr>
          <p:nvPr/>
        </p:nvCxnSpPr>
        <p:spPr>
          <a:xfrm flipH="1" flipV="1">
            <a:off x="5796639" y="4174732"/>
            <a:ext cx="992037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702BA7-0F65-1945-BC21-2F159544BB97}"/>
              </a:ext>
            </a:extLst>
          </p:cNvPr>
          <p:cNvSpPr txBox="1"/>
          <p:nvPr/>
        </p:nvSpPr>
        <p:spPr>
          <a:xfrm>
            <a:off x="6905883" y="4447266"/>
            <a:ext cx="36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property from robust object</a:t>
            </a:r>
          </a:p>
        </p:txBody>
      </p:sp>
    </p:spTree>
    <p:extLst>
      <p:ext uri="{BB962C8B-B14F-4D97-AF65-F5344CB8AC3E}">
        <p14:creationId xmlns:p14="http://schemas.microsoft.com/office/powerpoint/2010/main" val="40836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120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E18BC9-2A39-FB4B-8666-E65B2E61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1"/>
            <a:ext cx="7694261" cy="6826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67771-138E-1E44-9736-19108326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740" y="179593"/>
            <a:ext cx="7410539" cy="607259"/>
          </a:xfrm>
          <a:solidFill>
            <a:schemeClr val="accent6"/>
          </a:solidFill>
        </p:spPr>
        <p:txBody>
          <a:bodyPr>
            <a:noAutofit/>
          </a:bodyPr>
          <a:lstStyle/>
          <a:p>
            <a:pPr algn="ctr"/>
            <a:r>
              <a:rPr lang="en-US" sz="4800" dirty="0"/>
              <a:t>Connect Component to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1599-BD34-6546-90E3-F90AAFBE7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5599" y="1194373"/>
            <a:ext cx="4534361" cy="2986688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import connect from ‘react-redux’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Access store in a lifecycle method, calling </a:t>
            </a:r>
            <a:r>
              <a:rPr lang="en-US" sz="2400" dirty="0" err="1"/>
              <a:t>actionCreator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Connect method call on export injecting dispatch and exposing </a:t>
            </a:r>
            <a:r>
              <a:rPr lang="en-US" sz="2400" dirty="0" err="1"/>
              <a:t>actionCreator</a:t>
            </a:r>
            <a:r>
              <a:rPr lang="en-US" sz="2400" dirty="0"/>
              <a:t> to component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482CB-9FDB-044F-8DBC-37151A10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42" y="4678699"/>
            <a:ext cx="5090474" cy="612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4DB89-56EB-974A-895D-8BF322EAFE53}"/>
              </a:ext>
            </a:extLst>
          </p:cNvPr>
          <p:cNvSpPr/>
          <p:nvPr/>
        </p:nvSpPr>
        <p:spPr>
          <a:xfrm>
            <a:off x="6793412" y="5789145"/>
            <a:ext cx="4982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https://blog.benestudio.co/5-ways-to-connect-redux-actions-3f56af4009c8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EDD02-696C-5A4F-AC2A-CDA01227BD0C}"/>
              </a:ext>
            </a:extLst>
          </p:cNvPr>
          <p:cNvSpPr/>
          <p:nvPr/>
        </p:nvSpPr>
        <p:spPr>
          <a:xfrm>
            <a:off x="8202969" y="6268380"/>
            <a:ext cx="26116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https://javascript.info/currying-partials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B527-EA49-6742-8825-7DED866D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79" y="330261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Code Along Practice – Converting hello-react to Redux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C8EE-9EE3-F246-91B7-3118444C6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498" y="1204737"/>
            <a:ext cx="9596921" cy="5062247"/>
          </a:xfrm>
        </p:spPr>
        <p:txBody>
          <a:bodyPr>
            <a:normAutofit fontScale="92500"/>
          </a:bodyPr>
          <a:lstStyle/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 redux, react-redux, redux-actions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Reorganize project structure into components, models, reducers and tests folders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reducer and action creator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using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handleActions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from react-actions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store and provider for app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Move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with fetch call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DisplayBios.js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Demote App component to functional component, elevate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DisplayBios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class.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DeveloperBios.js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component to store, accessing its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getAllDevelopers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action creator 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componentDidMount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exposing developers to the component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1398B-2AB0-A442-AD24-DE8883ED6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5" y="330261"/>
            <a:ext cx="1589293" cy="15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DC77-30DC-8741-BF5D-DF4DA370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691" y="330261"/>
            <a:ext cx="5188314" cy="607259"/>
          </a:xfrm>
        </p:spPr>
        <p:txBody>
          <a:bodyPr/>
          <a:lstStyle/>
          <a:p>
            <a:pPr algn="ctr"/>
            <a:r>
              <a:rPr lang="en-US" dirty="0" err="1"/>
              <a:t>devReducers.js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0680-E50E-0747-843D-F352048A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" y="0"/>
            <a:ext cx="6600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66BE-3D87-8C4E-9667-A5AC7E87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index.js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C0F34-2E12-2D47-909E-5D1B75B2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92" y="937520"/>
            <a:ext cx="7473206" cy="5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41" y="233517"/>
            <a:ext cx="4704410" cy="607259"/>
          </a:xfrm>
        </p:spPr>
        <p:txBody>
          <a:bodyPr/>
          <a:lstStyle/>
          <a:p>
            <a:pPr algn="ctr"/>
            <a:r>
              <a:rPr lang="en-US" dirty="0" err="1"/>
              <a:t>App.js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1986D-5F75-2446-ADED-7C663717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4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5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D2605-2AF2-C345-99E1-1062C42F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349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DBDDA-5B1E-5441-B24A-BEBE90DE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553" y="764458"/>
            <a:ext cx="3036078" cy="607259"/>
          </a:xfrm>
        </p:spPr>
        <p:txBody>
          <a:bodyPr/>
          <a:lstStyle/>
          <a:p>
            <a:pPr algn="ctr"/>
            <a:r>
              <a:rPr lang="en-US" dirty="0" err="1"/>
              <a:t>DeveloperBios.js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 Your Own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1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86F7-7E54-CF4E-93ED-2C7C8AB57865}"/>
              </a:ext>
            </a:extLst>
          </p:cNvPr>
          <p:cNvSpPr txBox="1">
            <a:spLocks/>
          </p:cNvSpPr>
          <p:nvPr/>
        </p:nvSpPr>
        <p:spPr>
          <a:xfrm>
            <a:off x="497779" y="330261"/>
            <a:ext cx="11186220" cy="607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EAA6-999F-B144-979E-52A1424EE3D8}"/>
              </a:ext>
            </a:extLst>
          </p:cNvPr>
          <p:cNvSpPr txBox="1">
            <a:spLocks/>
          </p:cNvSpPr>
          <p:nvPr/>
        </p:nvSpPr>
        <p:spPr>
          <a:xfrm>
            <a:off x="936702" y="1636811"/>
            <a:ext cx="10359483" cy="3202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your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-React project into a React-Redux project.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 creators and reducer for Add, Edit, and Delete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store with those reducers and provide it to app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components and call action creators from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3918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730" y="18148"/>
            <a:ext cx="11186220" cy="607259"/>
          </a:xfrm>
        </p:spPr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BFFD5-501D-424A-804E-56C0D59D6638}"/>
              </a:ext>
            </a:extLst>
          </p:cNvPr>
          <p:cNvSpPr txBox="1"/>
          <p:nvPr/>
        </p:nvSpPr>
        <p:spPr>
          <a:xfrm>
            <a:off x="614555" y="1498599"/>
            <a:ext cx="11186220" cy="3798229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2"/>
                </a:solidFill>
              </a:defRPr>
            </a:lvl1pPr>
            <a:lvl2pPr marL="228600" indent="-2270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400">
                <a:solidFill>
                  <a:schemeClr val="bg2"/>
                </a:solidFill>
              </a:defRPr>
            </a:lvl2pPr>
            <a:lvl3pPr marL="287338" indent="-166688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>
                <a:solidFill>
                  <a:schemeClr val="bg2"/>
                </a:solidFill>
              </a:defRPr>
            </a:lvl3pPr>
            <a:lvl4pPr marL="393700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4pPr>
            <a:lvl5pPr marL="512763" indent="-176213" defTabSz="457200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>
                <a:solidFill>
                  <a:schemeClr val="bg2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Actions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Reducers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Stores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Provider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en-US" sz="3733" dirty="0"/>
              <a:t>Connect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7999" y="1137830"/>
            <a:ext cx="11176004" cy="3638451"/>
          </a:xfrm>
        </p:spPr>
        <p:txBody>
          <a:bodyPr>
            <a:normAutofit/>
          </a:bodyPr>
          <a:lstStyle/>
          <a:p>
            <a:r>
              <a:rPr lang="en-US" sz="2400" dirty="0"/>
              <a:t>At the end this 150 min session, you will be able to</a:t>
            </a:r>
          </a:p>
          <a:p>
            <a:endParaRPr lang="en-US" sz="2400" dirty="0"/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2400" dirty="0"/>
              <a:t>Implement Redux in a React application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5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56779" y="1390903"/>
            <a:ext cx="8521540" cy="2431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Benefits of Redux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Simplifies state handling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Reduces complexity of components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4E3B0"/>
                </a:solidFill>
              </a:rPr>
              <a:t>Most popular form of Flux</a:t>
            </a:r>
          </a:p>
          <a:p>
            <a:pPr marL="685749" indent="-228594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9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E2D3F"/>
            </a:gs>
            <a:gs pos="100000">
              <a:srgbClr val="0A0D1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wouldn’t an app use Redux?</a:t>
            </a:r>
          </a:p>
          <a:p>
            <a:r>
              <a:rPr lang="en-US" dirty="0"/>
              <a:t>How difficult was it to convert to Redux?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36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7601" y="1600200"/>
            <a:ext cx="4821529" cy="914400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949873-B026-DD4B-B8B8-08C27A5F86AB}"/>
              </a:ext>
            </a:extLst>
          </p:cNvPr>
          <p:cNvSpPr/>
          <p:nvPr/>
        </p:nvSpPr>
        <p:spPr>
          <a:xfrm>
            <a:off x="1895676" y="1704372"/>
            <a:ext cx="8521540" cy="3539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Key Topics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Overview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E3B0"/>
                </a:solidFill>
              </a:rPr>
              <a:t>Actions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Reducers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Stores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Dispatching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E3B0"/>
                </a:solidFill>
              </a:rPr>
              <a:t>React Implementation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667" dirty="0">
              <a:solidFill>
                <a:srgbClr val="C4E3B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85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3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5543E-8A0F-0841-B452-6B9D9EDE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356"/>
            <a:ext cx="12192000" cy="302996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Flux?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8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385" y="329185"/>
            <a:ext cx="11180064" cy="871116"/>
          </a:xfrm>
        </p:spPr>
        <p:txBody>
          <a:bodyPr/>
          <a:lstStyle/>
          <a:p>
            <a:r>
              <a:rPr lang="en-US" sz="4267" dirty="0">
                <a:solidFill>
                  <a:schemeClr val="bg1">
                    <a:lumMod val="85000"/>
                  </a:schemeClr>
                </a:solidFill>
              </a:rPr>
              <a:t>What is Redux?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3027" y="5702375"/>
            <a:ext cx="11180064" cy="11556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https://www.newline.co/fullstack-react/p/intro-to-flux-and-redux/</a:t>
            </a: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28897-C1AC-3644-9BCA-5370C88B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19350"/>
            <a:ext cx="11277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A377-A0AA-FF46-89C1-CD28E8C5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Redux store can connect to any component independently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8AB7-8388-8F4C-86C2-B24AC728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89" y="1396665"/>
            <a:ext cx="6912811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2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1448" y="2717800"/>
            <a:ext cx="12177485" cy="7489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Actions, Reducers, and Store</a:t>
            </a:r>
            <a:endParaRPr lang="en-US" sz="2133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894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22243</TotalTime>
  <Words>637</Words>
  <Application>Microsoft Macintosh PowerPoint</Application>
  <PresentationFormat>Widescreen</PresentationFormat>
  <Paragraphs>125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PowerPoint Presentation</vt:lpstr>
      <vt:lpstr>Course Objective:</vt:lpstr>
      <vt:lpstr>PowerPoint Presentation</vt:lpstr>
      <vt:lpstr>PowerPoint Presentation</vt:lpstr>
      <vt:lpstr>PowerPoint Presentation</vt:lpstr>
      <vt:lpstr>What is Flux?</vt:lpstr>
      <vt:lpstr>What is Redux?</vt:lpstr>
      <vt:lpstr>Redux store can connect to any component independently</vt:lpstr>
      <vt:lpstr>PowerPoint Presentation</vt:lpstr>
      <vt:lpstr>What is an Action?</vt:lpstr>
      <vt:lpstr>What is a Reducer?</vt:lpstr>
      <vt:lpstr>What is an Action Creator?</vt:lpstr>
      <vt:lpstr>What is the Store</vt:lpstr>
      <vt:lpstr>Dispatching an Action</vt:lpstr>
      <vt:lpstr>PowerPoint Presentation</vt:lpstr>
      <vt:lpstr>Installation</vt:lpstr>
      <vt:lpstr>Actions and Reducers using Redux-Actions</vt:lpstr>
      <vt:lpstr>Actions and Reducers using Redux-Actions</vt:lpstr>
      <vt:lpstr>Creating Store and Providing to App</vt:lpstr>
      <vt:lpstr>Connect Component to Store</vt:lpstr>
      <vt:lpstr>Code Along Practice – Converting hello-react to Redux</vt:lpstr>
      <vt:lpstr>devReducers.js</vt:lpstr>
      <vt:lpstr>index.js</vt:lpstr>
      <vt:lpstr>App.js</vt:lpstr>
      <vt:lpstr>DeveloperBios.js</vt:lpstr>
      <vt:lpstr>PowerPoint Presentation</vt:lpstr>
      <vt:lpstr>PowerPoint Presentation</vt:lpstr>
      <vt:lpstr>Review</vt:lpstr>
      <vt:lpstr>Course Objective: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Monroe, Jason (Cognizant)</dc:creator>
  <cp:lastModifiedBy>Monroe, Jason (Cognizant)</cp:lastModifiedBy>
  <cp:revision>121</cp:revision>
  <dcterms:created xsi:type="dcterms:W3CDTF">2019-12-05T00:16:50Z</dcterms:created>
  <dcterms:modified xsi:type="dcterms:W3CDTF">2022-06-22T13:56:12Z</dcterms:modified>
</cp:coreProperties>
</file>